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729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84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041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84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454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212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533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293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752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24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360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127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84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317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050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6780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677299-6594-409F-8DB6-482074363BB9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6240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D2459-4881-486F-95C9-80EFDFF87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3022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Data layer and physical layer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0D0549-302D-4687-A88A-E1A174E5B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The lecture 7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7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AE9FB-D3D1-440C-8AE2-08383757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PoE Power over Ethernet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FD15E29-B6B1-42B3-A5CF-F1B752479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103" y="1730905"/>
            <a:ext cx="618863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9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55E2B-93D4-4043-B83F-A4A1752D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2 – The Data Link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6CBCD3-6E89-4042-B5E8-95E2CEEE4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971" y="2321829"/>
            <a:ext cx="9186863" cy="19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43911-0B93-4570-8EEA-A4855E01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OSI Reference Model - Encapsulation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6D05D-774B-4FB5-85E1-40145A988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088714"/>
            <a:ext cx="9404723" cy="43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8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14339-CD03-4258-91C8-7B77821C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Ethernet Header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462E4A-69ED-4FA8-A7AC-CFD1795D3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71774"/>
            <a:ext cx="8947150" cy="28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5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6C40E-BF45-4318-9240-8603E672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Media Access Control MAC Address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C2D56-E240-4317-9542-8A0DE8CA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7" y="1853248"/>
            <a:ext cx="10664509" cy="49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1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CDCA6-90FA-4C5D-B82F-CBD138F5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1 – The Physical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E811A1-654A-4278-99E2-AD55D32A3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104" y="1607461"/>
            <a:ext cx="9161463" cy="14676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90DD55-7975-4113-81CC-C405AB52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33" y="3075096"/>
            <a:ext cx="7315200" cy="35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B8149-3E65-4CA5-9D8E-C7CA7F51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Straight-Through vs Crossover UTP Cable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CCF64D-DC7F-46BC-BCB8-9373493DC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791" y="2263742"/>
            <a:ext cx="9405938" cy="33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0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576F5-9E3B-4220-AC62-C00A0413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Fiber Cables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54B5057-5E19-4998-9B19-8BAE2E3E4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059" y="1853248"/>
            <a:ext cx="9405938" cy="41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4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E3979-5FC4-4B7F-9340-E26EF4DB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Fiber Connectors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195914-BA12-423B-B8E6-FA9EFD486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096" y="1603904"/>
            <a:ext cx="646251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88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48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Data layer and physical layer</vt:lpstr>
      <vt:lpstr>Layer 2 – The Data Link Layer</vt:lpstr>
      <vt:lpstr>OSI Reference Model - Encapsulation</vt:lpstr>
      <vt:lpstr>The Ethernet Header</vt:lpstr>
      <vt:lpstr>The Media Access Control MAC Address</vt:lpstr>
      <vt:lpstr>Layer 1 – The Physical Layer</vt:lpstr>
      <vt:lpstr>Straight-Through vs Crossover UTP Cable</vt:lpstr>
      <vt:lpstr>Fiber Cables</vt:lpstr>
      <vt:lpstr>Fiber Connectors</vt:lpstr>
      <vt:lpstr>PoE Power over Ethernet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layer and physical layer</dc:title>
  <dc:creator>Владислав Карюкин</dc:creator>
  <cp:lastModifiedBy>Владислав Карюкин</cp:lastModifiedBy>
  <cp:revision>2</cp:revision>
  <dcterms:created xsi:type="dcterms:W3CDTF">2022-01-14T15:54:59Z</dcterms:created>
  <dcterms:modified xsi:type="dcterms:W3CDTF">2022-01-14T16:04:55Z</dcterms:modified>
</cp:coreProperties>
</file>